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71" r:id="rId6"/>
    <p:sldId id="261" r:id="rId7"/>
    <p:sldId id="268" r:id="rId8"/>
    <p:sldId id="270" r:id="rId9"/>
    <p:sldId id="269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75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C1E867D-AE48-4D14-AB89-3AEA62E5EF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04BCF44-5D01-4B84-BDD0-D89EC21E31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4C12F4C-BE83-4856-898B-B7672E1F1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9F15-438C-43DA-ABDC-AF0553459C22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3122A5E-B31C-4D91-920A-7CEF5D1CB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DD6E57-A493-4B1E-99B2-5107F7C3E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0625-D345-40AC-996C-9E21C9F46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72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18E7479-0722-41E4-BF47-7ED781071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ABD1E36-00AB-4F8A-9452-A8B911708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D351A92-439A-4749-9CB8-D914D0609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9F15-438C-43DA-ABDC-AF0553459C22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4FB55AE-53A1-4EB8-8307-8E69DDD16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588201F-A737-43A7-A0EE-35735569C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0625-D345-40AC-996C-9E21C9F46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64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DF48F4-B886-46A1-B063-E4AC0781E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A893962-58F1-45C6-8DAC-010D71CE9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861AE67-806A-4DA0-9200-3978ADD8B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9F15-438C-43DA-ABDC-AF0553459C22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3050455-918D-4961-8635-FBDF76451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608BE09-CE67-4A0C-A65A-32AF8DB4C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0625-D345-40AC-996C-9E21C9F46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14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757E27-4030-4FBC-9481-4712842D9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AA145E0-540C-410B-8E3D-77A2ADE3A1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202198B-C21A-4A76-A69B-58677D00A9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BAE7A9D-CC91-418B-A510-77B80434C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9F15-438C-43DA-ABDC-AF0553459C22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6128345-1F08-4748-B6BE-7035F1A8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EA4FA42-D0F5-42E0-811E-14A0CF0C1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0625-D345-40AC-996C-9E21C9F46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58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D3A133-A6A4-49C1-869C-43B5EEEE8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124EA08-C8C2-4B65-8C6A-73BE5790C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BD086C5-EAF3-4D0C-BBB2-A758E9E38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B1B15C24-2F17-4806-8A93-D88C8EB1C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8FE96ED6-474F-4E70-BD48-81AA38DB7A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04956C83-8B9D-4C72-A4CA-B50C88AD7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9F15-438C-43DA-ABDC-AF0553459C22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4D36D71E-726C-46C9-97EC-5E92B3B41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F5EFB7E4-8397-4F17-ABA5-1DE19B23B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0625-D345-40AC-996C-9E21C9F46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02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E8E06E-8033-4B96-892F-27647EDA2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F88DF23-B644-408F-8765-F47D36D4E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9F15-438C-43DA-ABDC-AF0553459C22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5285EF9C-9A3B-4266-8D6B-AE9416687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A624FF9-AE56-478A-B582-18C578BE2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0625-D345-40AC-996C-9E21C9F46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47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C660E1CA-76CF-4FD4-AA0B-7E4A54864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9F15-438C-43DA-ABDC-AF0553459C22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D31B0284-C37D-4CD4-A6DC-2EB31575B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9F3D2DD-2BE1-4321-95A9-79DED3BAB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0625-D345-40AC-996C-9E21C9F46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76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A7E403A-A887-4AF2-9777-6FBFBB3C9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AE16C43-15D7-4C26-A9B5-4FE5D6F8B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040CF98-A675-4C40-BF36-060E2C25A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A49F151-D7F7-45B5-A2A3-73C5D7947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9F15-438C-43DA-ABDC-AF0553459C22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8B873AB-DF2C-49D7-A1AB-BB4BA675D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35CB894-7E68-4DD7-935A-4AFDB62D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0625-D345-40AC-996C-9E21C9F46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33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BFC310F-6989-476E-865D-412848BDE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3FC1E058-2919-4C26-A538-3B6F6723D4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DCB6753-6722-4715-B847-93B6CF7FF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7FC495E-094E-488F-89DA-2CCCF459E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9F15-438C-43DA-ABDC-AF0553459C22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8937694-3352-4E17-B0C2-81A98F0C9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6D4A7A1-3908-4492-A2BE-8A0D1D039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0625-D345-40AC-996C-9E21C9F46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77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19DDCFB-4CD1-4B55-A61F-A104B488C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6D51CCE-7D95-4D74-8688-8A3396E339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9962618-BFDA-41D4-A197-99ED54173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9F15-438C-43DA-ABDC-AF0553459C22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A4B53E6-26CC-4B43-8A3F-470D0D578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A406EE4-059B-4885-B81A-C1F88433E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0625-D345-40AC-996C-9E21C9F46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5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B8E0B5AB-CB94-4922-AC20-05E6C7ED31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D9716DD-B4D1-4589-ACD8-2C98288995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646C98D-9D37-4B82-A467-50BEA70AF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B9F15-438C-43DA-ABDC-AF0553459C22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630E176-5436-428B-A2D1-3660A4028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B3D751F-B002-4C5E-B806-D2CC77851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90625-D345-40AC-996C-9E21C9F46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64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F19CA43-43EC-412E-88D4-D1D74B2EF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5980C59-1E17-40D2-AFA5-60D206720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98416A5-799F-493E-A435-58F03856B2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B9F15-438C-43DA-ABDC-AF0553459C22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C48AA67-688E-4A4B-98EF-2034274035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00F0D59-EAAD-46EB-A9EE-75D8C9EC42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90625-D345-40AC-996C-9E21C9F46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888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70DC58-7831-460A-9446-8DBB38704F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280" y="1148491"/>
            <a:ext cx="11895438" cy="2387600"/>
          </a:xfrm>
        </p:spPr>
        <p:txBody>
          <a:bodyPr>
            <a:normAutofit fontScale="90000"/>
          </a:bodyPr>
          <a:lstStyle/>
          <a:p>
            <a:r>
              <a:rPr lang="ru-RU" sz="8000" dirty="0">
                <a:latin typeface="Arial Black" panose="020B0A04020102020204" pitchFamily="34" charset="0"/>
              </a:rPr>
              <a:t>Завтрак</a:t>
            </a:r>
            <a:r>
              <a:rPr lang="en-US" sz="8000" dirty="0">
                <a:latin typeface="Arial Black" panose="020B0A04020102020204" pitchFamily="34" charset="0"/>
              </a:rPr>
              <a:t/>
            </a:r>
            <a:br>
              <a:rPr lang="en-US" sz="8000" dirty="0">
                <a:latin typeface="Arial Black" panose="020B0A04020102020204" pitchFamily="34" charset="0"/>
              </a:rPr>
            </a:br>
            <a:r>
              <a:rPr lang="ru-RU" sz="8000" dirty="0">
                <a:latin typeface="Arial Black" panose="020B0A04020102020204" pitchFamily="34" charset="0"/>
              </a:rPr>
              <a:t>в </a:t>
            </a:r>
            <a:r>
              <a:rPr lang="ru-RU" sz="8000" dirty="0" smtClean="0">
                <a:latin typeface="Arial Black" panose="020B0A04020102020204" pitchFamily="34" charset="0"/>
              </a:rPr>
              <a:t>МБОУ «</a:t>
            </a:r>
            <a:r>
              <a:rPr lang="ru-RU" sz="8000" dirty="0" err="1" smtClean="0">
                <a:latin typeface="Arial Black" panose="020B0A04020102020204" pitchFamily="34" charset="0"/>
              </a:rPr>
              <a:t>Соснинская</a:t>
            </a:r>
            <a:r>
              <a:rPr lang="ru-RU" sz="8000" dirty="0" smtClean="0">
                <a:latin typeface="Arial Black" panose="020B0A04020102020204" pitchFamily="34" charset="0"/>
              </a:rPr>
              <a:t> ООШ</a:t>
            </a:r>
            <a:endParaRPr lang="ru-RU" sz="8000" dirty="0">
              <a:latin typeface="Arial Black" panose="020B0A040201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E105BFA-D3F0-40A6-AB1B-CF05C8C79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46" y="3099488"/>
            <a:ext cx="3355181" cy="271350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38163" y="4058665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хлеб ржано-пшеничный, хлеб пшеничный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рис отварной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(крупа рисовая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масло сливочное, сахар, соль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Тефтели из говядины (фарш из говядины, масло растительное, мука пшеничная, лук, соль, сахарный песок)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Напиток из замороженной клюквы  (клюква,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сахар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Салат «Пестрый» (свежая свекла, яблоки, сахарный песок, масло растительное)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62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33F1D9-CBE7-4DE0-BB66-99774138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16" y="871721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 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8E88B9EA-5600-42E8-9788-0629D23FEC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5"/>
          <a:stretch/>
        </p:blipFill>
        <p:spPr>
          <a:xfrm>
            <a:off x="401737" y="1875313"/>
            <a:ext cx="5430372" cy="391907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ECE0C0B-5967-4F3B-AD8B-3F7EFCF4AD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5"/>
          <a:stretch/>
        </p:blipFill>
        <p:spPr>
          <a:xfrm>
            <a:off x="6347012" y="1875312"/>
            <a:ext cx="5430371" cy="391907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2EF8F3EA-39D7-42AF-BAFE-093AD6F40A40}"/>
              </a:ext>
            </a:extLst>
          </p:cNvPr>
          <p:cNvSpPr txBox="1">
            <a:spLocks/>
          </p:cNvSpPr>
          <p:nvPr/>
        </p:nvSpPr>
        <p:spPr>
          <a:xfrm>
            <a:off x="1089213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Arial Black" panose="020B0A04020102020204" pitchFamily="34" charset="0"/>
              </a:rPr>
              <a:t>Технология приготовления</a:t>
            </a:r>
          </a:p>
        </p:txBody>
      </p:sp>
    </p:spTree>
    <p:extLst>
      <p:ext uri="{BB962C8B-B14F-4D97-AF65-F5344CB8AC3E}">
        <p14:creationId xmlns:p14="http://schemas.microsoft.com/office/powerpoint/2010/main" val="161849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9994EAB-411D-4ED4-88FC-D459E5CF0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 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FD4B86D3-F449-4724-B442-3344B54BDF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" y="2013418"/>
            <a:ext cx="5566559" cy="37110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5B51C1B-5DD0-416F-A46F-292AF99640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918" y="2026868"/>
            <a:ext cx="5907965" cy="39386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87347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06BA26F-06F0-4346-836D-7B09B1A55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423F9C2A-F563-454F-B19A-EA18B1A2A9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2890"/>
            <a:ext cx="6064221" cy="45481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Объект 4">
            <a:extLst>
              <a:ext uri="{FF2B5EF4-FFF2-40B4-BE49-F238E27FC236}">
                <a16:creationId xmlns="" xmlns:a16="http://schemas.microsoft.com/office/drawing/2014/main" id="{423F9C2A-F563-454F-B19A-EA18B1A2A9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163" y="1725769"/>
            <a:ext cx="5820952" cy="43657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9888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06BA26F-06F0-4346-836D-7B09B1A55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 Тефтели </a:t>
            </a:r>
            <a:r>
              <a:rPr lang="ru-RU" dirty="0" smtClean="0">
                <a:latin typeface="Arial Black" panose="020B0A04020102020204" pitchFamily="34" charset="0"/>
              </a:rPr>
              <a:t>из говядины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423F9C2A-F563-454F-B19A-EA18B1A2A9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282" y="1532585"/>
            <a:ext cx="6064220" cy="45481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Объект 4">
            <a:extLst>
              <a:ext uri="{FF2B5EF4-FFF2-40B4-BE49-F238E27FC236}">
                <a16:creationId xmlns="" xmlns:a16="http://schemas.microsoft.com/office/drawing/2014/main" id="{423F9C2A-F563-454F-B19A-EA18B1A2A9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8344"/>
            <a:ext cx="5820952" cy="43657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4609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B9D0D3-4275-46E4-9B6E-DB5F69695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Приготовление салата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2CBE0B76-FB78-4532-A9A4-7B9E576B70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74" y="1506828"/>
            <a:ext cx="5357249" cy="40179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Объект 4">
            <a:extLst>
              <a:ext uri="{FF2B5EF4-FFF2-40B4-BE49-F238E27FC236}">
                <a16:creationId xmlns="" xmlns:a16="http://schemas.microsoft.com/office/drawing/2014/main" id="{2F0AC5BC-3413-41B8-BC94-897B88585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03" y="1506829"/>
            <a:ext cx="5388137" cy="40411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4113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B9D0D3-4275-46E4-9B6E-DB5F69695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2CBE0B76-FB78-4532-A9A4-7B9E576B70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37" y="1506828"/>
            <a:ext cx="5597654" cy="41982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4">
            <a:extLst>
              <a:ext uri="{FF2B5EF4-FFF2-40B4-BE49-F238E27FC236}">
                <a16:creationId xmlns="" xmlns:a16="http://schemas.microsoft.com/office/drawing/2014/main" id="{2CBE0B76-FB78-4532-A9A4-7B9E576B7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387" y="1506828"/>
            <a:ext cx="5597653" cy="41982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7112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B9D0D3-4275-46E4-9B6E-DB5F69695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553" y="159063"/>
            <a:ext cx="10515600" cy="1325563"/>
          </a:xfrm>
        </p:spPr>
        <p:txBody>
          <a:bodyPr/>
          <a:lstStyle/>
          <a:p>
            <a:r>
              <a:rPr lang="ru-RU" dirty="0" smtClean="0">
                <a:latin typeface="Arial Black" panose="020B0A04020102020204" pitchFamily="34" charset="0"/>
              </a:rPr>
              <a:t> 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2CBE0B76-FB78-4532-A9A4-7B9E576B70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507" y="1698717"/>
            <a:ext cx="5597653" cy="41982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Объект 4">
            <a:extLst>
              <a:ext uri="{FF2B5EF4-FFF2-40B4-BE49-F238E27FC236}">
                <a16:creationId xmlns="" xmlns:a16="http://schemas.microsoft.com/office/drawing/2014/main" id="{2F0AC5BC-3413-41B8-BC94-897B88585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29" y="1674254"/>
            <a:ext cx="5662888" cy="42471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01369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D87AB69-5630-4520-9869-603A6F3B9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79" y="0"/>
            <a:ext cx="121920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Компот и хлеб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E29B644F-0781-4FC0-A2E2-05A849C97A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44" y="1251655"/>
            <a:ext cx="6343843" cy="475788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Объект 4">
            <a:extLst>
              <a:ext uri="{FF2B5EF4-FFF2-40B4-BE49-F238E27FC236}">
                <a16:creationId xmlns="" xmlns:a16="http://schemas.microsoft.com/office/drawing/2014/main" id="{E29B644F-0781-4FC0-A2E2-05A849C97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496" y="1197735"/>
            <a:ext cx="3454305" cy="46057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79410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1AACFF6-B9FE-4786-B0C4-667B3BDA7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ЗАВТРАК ГОТОВ!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="" xmlns:a16="http://schemas.microsoft.com/office/drawing/2014/main" id="{BA3F67AF-19BB-4434-A484-B0C0042893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74" y="1421768"/>
            <a:ext cx="6709893" cy="50324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43423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83</Words>
  <Application>Microsoft Office PowerPoint</Application>
  <PresentationFormat>Произвольный</PresentationFormat>
  <Paragraphs>15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Завтрак в МБОУ «Соснинская ООШ</vt:lpstr>
      <vt:lpstr> </vt:lpstr>
      <vt:lpstr> </vt:lpstr>
      <vt:lpstr>  </vt:lpstr>
      <vt:lpstr> Тефтели из говядины</vt:lpstr>
      <vt:lpstr>Приготовление салата</vt:lpstr>
      <vt:lpstr>Презентация PowerPoint</vt:lpstr>
      <vt:lpstr> </vt:lpstr>
      <vt:lpstr>Компот и хлеб</vt:lpstr>
      <vt:lpstr>ЗАВТРАК ГОТОВ!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Завтрак в нашей школе!</dc:title>
  <dc:creator>sobes</dc:creator>
  <cp:lastModifiedBy>HP</cp:lastModifiedBy>
  <cp:revision>11</cp:revision>
  <dcterms:created xsi:type="dcterms:W3CDTF">2021-10-21T07:04:06Z</dcterms:created>
  <dcterms:modified xsi:type="dcterms:W3CDTF">2022-10-20T06:22:07Z</dcterms:modified>
</cp:coreProperties>
</file>